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Masters/slideMaster1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media/image1.jpg" ContentType="image/jpeg"/>
  <Override PartName="/ppt/slides/slide4.xml" ContentType="application/vnd.openxmlformats-officedocument.presentationml.slide+xml"/>
  <Override PartName="/ppt/media/image2.jpg" ContentType="image/jpeg"/>
  <Override PartName="/ppt/media/image3.jpg" ContentType="image/jpeg"/>
  <Override PartName="/ppt/slides/slide5.xml" ContentType="application/vnd.openxmlformats-officedocument.presentationml.slide+xml"/>
  <Override PartName="/ppt/media/image4.jpg" ContentType="image/jpe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5.png" ContentType="image/png"/>
  <Override PartName="/ppt/media/image6.jpg" ContentType="image/jpeg"/>
  <Override PartName="/ppt/theme/theme1.xml" ContentType="application/vnd.openxmlformats-officedocument.theme+xml"/>
  <Override PartName="/ppt/media/image7.jpg" ContentType="image/jpeg"/>
  <Override PartName="/ppt/theme/theme2.xml" ContentType="application/vnd.openxmlformats-officedocument.theme+xml"/>
  <Override PartName="/ppt/media/image8.jpg" ContentType="image/jpeg"/>
  <Override PartName="/ppt/theme/theme3.xml" ContentType="application/vnd.openxmlformats-officedocument.theme+xml"/>
  <Override PartName="/ppt/media/image9.jpg" ContentType="image/jpeg"/>
  <Override PartName="/ppt/theme/theme4.xml" ContentType="application/vnd.openxmlformats-officedocument.theme+xml"/>
  <Override PartName="/ppt/media/image10.jpg" ContentType="image/jpeg"/>
  <Override PartName="/ppt/theme/theme5.xml" ContentType="application/vnd.openxmlformats-officedocument.theme+xml"/>
  <Override PartName="/ppt/media/image11.jpg" ContentType="image/jpeg"/>
  <Override PartName="/ppt/theme/theme6.xml" ContentType="application/vnd.openxmlformats-officedocument.theme+xml"/>
  <Override PartName="/ppt/media/image12.jpg" ContentType="image/jpeg"/>
  <Override PartName="/ppt/theme/theme7.xml" ContentType="application/vnd.openxmlformats-officedocument.theme+xml"/>
  <Override PartName="/ppt/media/image13.jpg" ContentType="image/jpeg"/>
  <Override PartName="/ppt/theme/theme8.xml" ContentType="application/vnd.openxmlformats-officedocument.theme+xml"/>
  <Override PartName="/ppt/media/image14.jpg" ContentType="image/jpeg"/>
  <Override PartName="/ppt/theme/theme9.xml" ContentType="application/vnd.openxmlformats-officedocument.theme+xml"/>
  <Override PartName="/ppt/media/image15.jpg" ContentType="image/jpeg"/>
  <Override PartName="/ppt/theme/theme10.xml" ContentType="application/vnd.openxmlformats-officedocument.theme+xml"/>
  <Override PartName="/ppt/media/image16.jpg" ContentType="image/jpeg"/>
  <Override PartName="/ppt/theme/theme11.xml" ContentType="application/vnd.openxmlformats-officedocument.theme+xml"/>
  <Override PartName="/ppt/media/image17.jpg" ContentType="image/jpeg"/>
  <Override PartName="/ppt/theme/theme1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4"/>
    <p:sldMasterId r:id="rId6"/>
    <p:sldMasterId r:id="rId8"/>
    <p:sldMasterId r:id="rId10"/>
    <p:sldMasterId r:id="rId12"/>
    <p:sldMasterId r:id="rId14"/>
    <p:sldMasterId r:id="rId16"/>
    <p:sldMasterId r:id="rId18"/>
    <p:sldMasterId r:id="rId20"/>
    <p:sldMasterId r:id="rId22"/>
    <p:sldMasterId r:id="rId24"/>
  </p:sldMasterIdLst>
  <p:sldIdLst>
    <p:sldId id="257" r:id="rId26"/>
    <p:sldId id="258" r:id="rId28"/>
    <p:sldId id="259" r:id="rId29"/>
    <p:sldId id="260" r:id="rId31"/>
    <p:sldId id="261" r:id="rId34"/>
    <p:sldId id="262" r:id="rId36"/>
    <p:sldId id="263" r:id="rId37"/>
    <p:sldId id="264" r:id="rId38"/>
    <p:sldId id="265" r:id="rId39"/>
    <p:sldId id="266" r:id="rId40"/>
    <p:sldId id="267" r:id="rId41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4" Type="http://schemas.openxmlformats.org/officeDocument/2006/relationships/slideMaster" Target="/ppt/slideMasters/slideMaster2.xml" /><Relationship Id="rId6" Type="http://schemas.openxmlformats.org/officeDocument/2006/relationships/slideMaster" Target="/ppt/slideMasters/slideMaster3.xml" /><Relationship Id="rId8" Type="http://schemas.openxmlformats.org/officeDocument/2006/relationships/slideMaster" Target="/ppt/slideMasters/slideMaster4.xml" /><Relationship Id="rId10" Type="http://schemas.openxmlformats.org/officeDocument/2006/relationships/slideMaster" Target="/ppt/slideMasters/slideMaster5.xml" /><Relationship Id="rId12" Type="http://schemas.openxmlformats.org/officeDocument/2006/relationships/slideMaster" Target="/ppt/slideMasters/slideMaster6.xml" /><Relationship Id="rId14" Type="http://schemas.openxmlformats.org/officeDocument/2006/relationships/slideMaster" Target="/ppt/slideMasters/slideMaster7.xml" /><Relationship Id="rId16" Type="http://schemas.openxmlformats.org/officeDocument/2006/relationships/slideMaster" Target="/ppt/slideMasters/slideMaster8.xml" /><Relationship Id="rId18" Type="http://schemas.openxmlformats.org/officeDocument/2006/relationships/slideMaster" Target="/ppt/slideMasters/slideMaster9.xml" /><Relationship Id="rId20" Type="http://schemas.openxmlformats.org/officeDocument/2006/relationships/slideMaster" Target="/ppt/slideMasters/slideMaster10.xml" /><Relationship Id="rId22" Type="http://schemas.openxmlformats.org/officeDocument/2006/relationships/slideMaster" Target="/ppt/slideMasters/slideMaster11.xml" /><Relationship Id="rId24" Type="http://schemas.openxmlformats.org/officeDocument/2006/relationships/slideMaster" Target="/ppt/slideMasters/slideMaster12.xml" /><Relationship Id="rId26" Type="http://schemas.openxmlformats.org/officeDocument/2006/relationships/slide" Target="/ppt/slides/slide1.xml" /><Relationship Id="rId28" Type="http://schemas.openxmlformats.org/officeDocument/2006/relationships/slide" Target="/ppt/slides/slide2.xml" /><Relationship Id="rId29" Type="http://schemas.openxmlformats.org/officeDocument/2006/relationships/slide" Target="/ppt/slides/slide3.xml" /><Relationship Id="rId31" Type="http://schemas.openxmlformats.org/officeDocument/2006/relationships/slide" Target="/ppt/slides/slide4.xml" /><Relationship Id="rId34" Type="http://schemas.openxmlformats.org/officeDocument/2006/relationships/slide" Target="/ppt/slides/slide5.xml" /><Relationship Id="rId36" Type="http://schemas.openxmlformats.org/officeDocument/2006/relationships/slide" Target="/ppt/slides/slide6.xml" /><Relationship Id="rId37" Type="http://schemas.openxmlformats.org/officeDocument/2006/relationships/slide" Target="/ppt/slides/slide7.xml" /><Relationship Id="rId38" Type="http://schemas.openxmlformats.org/officeDocument/2006/relationships/slide" Target="/ppt/slides/slide8.xml" /><Relationship Id="rId39" Type="http://schemas.openxmlformats.org/officeDocument/2006/relationships/slide" Target="/ppt/slides/slide9.xml" /><Relationship Id="rId40" Type="http://schemas.openxmlformats.org/officeDocument/2006/relationships/slide" Target="/ppt/slides/slide10.xml" /><Relationship Id="rId41" Type="http://schemas.openxmlformats.org/officeDocument/2006/relationships/slide" Target="/ppt/slides/slide11.xml" /><Relationship Id="rId44" Type="http://schemas.openxmlformats.org/officeDocument/2006/relationships/theme" Target="/ppt/theme/theme1.xml" /><Relationship Id="rId46" Type="http://schemas.openxmlformats.org/officeDocument/2006/relationships/theme" Target="/ppt/theme/theme2.xml" /><Relationship Id="rId48" Type="http://schemas.openxmlformats.org/officeDocument/2006/relationships/theme" Target="/ppt/theme/theme3.xml" /><Relationship Id="rId50" Type="http://schemas.openxmlformats.org/officeDocument/2006/relationships/theme" Target="/ppt/theme/theme4.xml" /><Relationship Id="rId52" Type="http://schemas.openxmlformats.org/officeDocument/2006/relationships/theme" Target="/ppt/theme/theme5.xml" /><Relationship Id="rId54" Type="http://schemas.openxmlformats.org/officeDocument/2006/relationships/theme" Target="/ppt/theme/theme6.xml" /><Relationship Id="rId56" Type="http://schemas.openxmlformats.org/officeDocument/2006/relationships/theme" Target="/ppt/theme/theme7.xml" /><Relationship Id="rId58" Type="http://schemas.openxmlformats.org/officeDocument/2006/relationships/theme" Target="/ppt/theme/theme8.xml" /><Relationship Id="rId60" Type="http://schemas.openxmlformats.org/officeDocument/2006/relationships/theme" Target="/ppt/theme/theme9.xml" /><Relationship Id="rId62" Type="http://schemas.openxmlformats.org/officeDocument/2006/relationships/theme" Target="/ppt/theme/theme10.xml" /><Relationship Id="rId64" Type="http://schemas.openxmlformats.org/officeDocument/2006/relationships/theme" Target="/ppt/theme/theme11.xml" /><Relationship Id="rId66" Type="http://schemas.openxmlformats.org/officeDocument/2006/relationships/theme" Target="/ppt/theme/theme12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0" Type="http://schemas.openxmlformats.org/officeDocument/2006/relationships/slideMaster" Target="/ppt/slideMasters/slideMaster10.xml" /></Relationships>
</file>

<file path=ppt/slideLayouts/_rels/slideLayout11.xml.rels>&#65279;<?xml version="1.0" encoding="utf-8"?><Relationships xmlns="http://schemas.openxmlformats.org/package/2006/relationships"><Relationship Id="rId22" Type="http://schemas.openxmlformats.org/officeDocument/2006/relationships/slideMaster" Target="/ppt/slideMasters/slideMaster11.xml" /></Relationships>
</file>

<file path=ppt/slideLayouts/_rels/slideLayout12.xml.rels>&#65279;<?xml version="1.0" encoding="utf-8"?><Relationships xmlns="http://schemas.openxmlformats.org/package/2006/relationships"><Relationship Id="rId24" Type="http://schemas.openxmlformats.org/officeDocument/2006/relationships/slideMaster" Target="/ppt/slideMasters/slideMaster12.xml" /></Relationships>
</file>

<file path=ppt/slideLayouts/_rels/slideLayout13.xml.rels>&#65279;<?xml version="1.0" encoding="utf-8"?><Relationships xmlns="http://schemas.openxmlformats.org/package/2006/relationships"><Relationship Id="rId24" Type="http://schemas.openxmlformats.org/officeDocument/2006/relationships/slideMaster" Target="/ppt/slideMasters/slideMaster12.xml" /></Relationships>
</file>

<file path=ppt/slideLayouts/_rels/slideLayout2.xml.rels>&#65279;<?xml version="1.0" encoding="utf-8"?><Relationships xmlns="http://schemas.openxmlformats.org/package/2006/relationships"><Relationship Id="rId4" Type="http://schemas.openxmlformats.org/officeDocument/2006/relationships/slideMaster" Target="/ppt/slideMasters/slideMaster2.xml" /></Relationships>
</file>

<file path=ppt/slideLayouts/_rels/slideLayout3.xml.rels>&#65279;<?xml version="1.0" encoding="utf-8"?><Relationships xmlns="http://schemas.openxmlformats.org/package/2006/relationships"><Relationship Id="rId6" Type="http://schemas.openxmlformats.org/officeDocument/2006/relationships/slideMaster" Target="/ppt/slideMasters/slideMaster3.xml" /></Relationships>
</file>

<file path=ppt/slideLayouts/_rels/slideLayout4.xml.rels>&#65279;<?xml version="1.0" encoding="utf-8"?><Relationships xmlns="http://schemas.openxmlformats.org/package/2006/relationships"><Relationship Id="rId8" Type="http://schemas.openxmlformats.org/officeDocument/2006/relationships/slideMaster" Target="/ppt/slideMasters/slideMaster4.xml" /></Relationships>
</file>

<file path=ppt/slideLayouts/_rels/slideLayout5.xml.rels>&#65279;<?xml version="1.0" encoding="utf-8"?><Relationships xmlns="http://schemas.openxmlformats.org/package/2006/relationships"><Relationship Id="rId10" Type="http://schemas.openxmlformats.org/officeDocument/2006/relationships/slideMaster" Target="/ppt/slideMasters/slideMaster5.xml" /></Relationships>
</file>

<file path=ppt/slideLayouts/_rels/slideLayout6.xml.rels>&#65279;<?xml version="1.0" encoding="utf-8"?><Relationships xmlns="http://schemas.openxmlformats.org/package/2006/relationships"><Relationship Id="rId12" Type="http://schemas.openxmlformats.org/officeDocument/2006/relationships/slideMaster" Target="/ppt/slideMasters/slideMaster6.xml" /></Relationships>
</file>

<file path=ppt/slideLayouts/_rels/slideLayout7.xml.rels>&#65279;<?xml version="1.0" encoding="utf-8"?><Relationships xmlns="http://schemas.openxmlformats.org/package/2006/relationships"><Relationship Id="rId14" Type="http://schemas.openxmlformats.org/officeDocument/2006/relationships/slideMaster" Target="/ppt/slideMasters/slideMaster7.xml" /></Relationships>
</file>

<file path=ppt/slideLayouts/_rels/slideLayout8.xml.rels>&#65279;<?xml version="1.0" encoding="utf-8"?><Relationships xmlns="http://schemas.openxmlformats.org/package/2006/relationships"><Relationship Id="rId16" Type="http://schemas.openxmlformats.org/officeDocument/2006/relationships/slideMaster" Target="/ppt/slideMasters/slideMaster8.xml" /></Relationships>
</file>

<file path=ppt/slideLayouts/_rels/slideLayout9.xml.rels>&#65279;<?xml version="1.0" encoding="utf-8"?><Relationships xmlns="http://schemas.openxmlformats.org/package/2006/relationships"><Relationship Id="rId18" Type="http://schemas.openxmlformats.org/officeDocument/2006/relationships/slideMaster" Target="/ppt/slideMasters/slideMaster9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vert="horz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3" Type="http://schemas.openxmlformats.org/officeDocument/2006/relationships/image" Target="/ppt/media/image6.jpg" /><Relationship Id="rId44" Type="http://schemas.openxmlformats.org/officeDocument/2006/relationships/theme" Target="/ppt/theme/theme1.xml" /></Relationships>
</file>

<file path=ppt/slideMasters/_rels/slideMaster10.xml.rels>&#65279;<?xml version="1.0" encoding="utf-8"?><Relationships xmlns="http://schemas.openxmlformats.org/package/2006/relationships"><Relationship Id="rId21" Type="http://schemas.openxmlformats.org/officeDocument/2006/relationships/slideLayout" Target="/ppt/slideLayouts/slideLayout10.xml" /><Relationship Id="rId61" Type="http://schemas.openxmlformats.org/officeDocument/2006/relationships/image" Target="/ppt/media/image15.jpg" /><Relationship Id="rId62" Type="http://schemas.openxmlformats.org/officeDocument/2006/relationships/theme" Target="/ppt/theme/theme10.xml" /></Relationships>
</file>

<file path=ppt/slideMasters/_rels/slideMaster11.xml.rels>&#65279;<?xml version="1.0" encoding="utf-8"?><Relationships xmlns="http://schemas.openxmlformats.org/package/2006/relationships"><Relationship Id="rId23" Type="http://schemas.openxmlformats.org/officeDocument/2006/relationships/slideLayout" Target="/ppt/slideLayouts/slideLayout11.xml" /><Relationship Id="rId63" Type="http://schemas.openxmlformats.org/officeDocument/2006/relationships/image" Target="/ppt/media/image16.jpg" /><Relationship Id="rId64" Type="http://schemas.openxmlformats.org/officeDocument/2006/relationships/theme" Target="/ppt/theme/theme11.xml" /></Relationships>
</file>

<file path=ppt/slideMasters/_rels/slideMaster12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12.xml" /><Relationship Id="rId27" Type="http://schemas.openxmlformats.org/officeDocument/2006/relationships/slideLayout" Target="/ppt/slideLayouts/slideLayout13.xml" /><Relationship Id="rId65" Type="http://schemas.openxmlformats.org/officeDocument/2006/relationships/image" Target="/ppt/media/image17.jpg" /><Relationship Id="rId66" Type="http://schemas.openxmlformats.org/officeDocument/2006/relationships/theme" Target="/ppt/theme/theme12.xml" /></Relationships>
</file>

<file path=ppt/slideMasters/_rels/slideMaster2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2.xml" /><Relationship Id="rId45" Type="http://schemas.openxmlformats.org/officeDocument/2006/relationships/image" Target="/ppt/media/image7.jpg" /><Relationship Id="rId46" Type="http://schemas.openxmlformats.org/officeDocument/2006/relationships/theme" Target="/ppt/theme/theme2.xml" /></Relationships>
</file>

<file path=ppt/slideMasters/_rels/slideMaster3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3.xml" /><Relationship Id="rId47" Type="http://schemas.openxmlformats.org/officeDocument/2006/relationships/image" Target="/ppt/media/image8.jpg" /><Relationship Id="rId48" Type="http://schemas.openxmlformats.org/officeDocument/2006/relationships/theme" Target="/ppt/theme/theme3.xml" /></Relationships>
</file>

<file path=ppt/slideMasters/_rels/slideMaster4.xml.rels>&#65279;<?xml version="1.0" encoding="utf-8"?><Relationships xmlns="http://schemas.openxmlformats.org/package/2006/relationships"><Relationship Id="rId9" Type="http://schemas.openxmlformats.org/officeDocument/2006/relationships/slideLayout" Target="/ppt/slideLayouts/slideLayout4.xml" /><Relationship Id="rId49" Type="http://schemas.openxmlformats.org/officeDocument/2006/relationships/image" Target="/ppt/media/image9.jpg" /><Relationship Id="rId50" Type="http://schemas.openxmlformats.org/officeDocument/2006/relationships/theme" Target="/ppt/theme/theme4.xml" /></Relationships>
</file>

<file path=ppt/slideMasters/_rels/slideMaster5.xml.rels>&#65279;<?xml version="1.0" encoding="utf-8"?><Relationships xmlns="http://schemas.openxmlformats.org/package/2006/relationships"><Relationship Id="rId11" Type="http://schemas.openxmlformats.org/officeDocument/2006/relationships/slideLayout" Target="/ppt/slideLayouts/slideLayout5.xml" /><Relationship Id="rId51" Type="http://schemas.openxmlformats.org/officeDocument/2006/relationships/image" Target="/ppt/media/image10.jpg" /><Relationship Id="rId52" Type="http://schemas.openxmlformats.org/officeDocument/2006/relationships/theme" Target="/ppt/theme/theme5.xml" /></Relationships>
</file>

<file path=ppt/slideMasters/_rels/slideMaster6.xml.rels>&#65279;<?xml version="1.0" encoding="utf-8"?><Relationships xmlns="http://schemas.openxmlformats.org/package/2006/relationships"><Relationship Id="rId13" Type="http://schemas.openxmlformats.org/officeDocument/2006/relationships/slideLayout" Target="/ppt/slideLayouts/slideLayout6.xml" /><Relationship Id="rId53" Type="http://schemas.openxmlformats.org/officeDocument/2006/relationships/image" Target="/ppt/media/image11.jpg" /><Relationship Id="rId54" Type="http://schemas.openxmlformats.org/officeDocument/2006/relationships/theme" Target="/ppt/theme/theme6.xml" /></Relationships>
</file>

<file path=ppt/slideMasters/_rels/slideMaster7.xml.rels>&#65279;<?xml version="1.0" encoding="utf-8"?><Relationships xmlns="http://schemas.openxmlformats.org/package/2006/relationships"><Relationship Id="rId15" Type="http://schemas.openxmlformats.org/officeDocument/2006/relationships/slideLayout" Target="/ppt/slideLayouts/slideLayout7.xml" /><Relationship Id="rId55" Type="http://schemas.openxmlformats.org/officeDocument/2006/relationships/image" Target="/ppt/media/image12.jpg" /><Relationship Id="rId56" Type="http://schemas.openxmlformats.org/officeDocument/2006/relationships/theme" Target="/ppt/theme/theme7.xml" /></Relationships>
</file>

<file path=ppt/slideMasters/_rels/slideMaster8.xml.rels>&#65279;<?xml version="1.0" encoding="utf-8"?><Relationships xmlns="http://schemas.openxmlformats.org/package/2006/relationships"><Relationship Id="rId17" Type="http://schemas.openxmlformats.org/officeDocument/2006/relationships/slideLayout" Target="/ppt/slideLayouts/slideLayout8.xml" /><Relationship Id="rId57" Type="http://schemas.openxmlformats.org/officeDocument/2006/relationships/image" Target="/ppt/media/image13.jpg" /><Relationship Id="rId58" Type="http://schemas.openxmlformats.org/officeDocument/2006/relationships/theme" Target="/ppt/theme/theme8.xml" /></Relationships>
</file>

<file path=ppt/slideMasters/_rels/slideMaster9.xml.rels>&#65279;<?xml version="1.0" encoding="utf-8"?><Relationships xmlns="http://schemas.openxmlformats.org/package/2006/relationships"><Relationship Id="rId19" Type="http://schemas.openxmlformats.org/officeDocument/2006/relationships/slideLayout" Target="/ppt/slideLayouts/slideLayout9.xml" /><Relationship Id="rId59" Type="http://schemas.openxmlformats.org/officeDocument/2006/relationships/image" Target="/ppt/media/image14.jpg" /><Relationship Id="rId60" Type="http://schemas.openxmlformats.org/officeDocument/2006/relationships/theme" Target="/ppt/theme/theme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6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7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8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3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7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8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21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1411287"/>
            <a:ext cx="82296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23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7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8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25"/>
    <p:sldLayoutId r:id="rId27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685800" y="3197225"/>
            <a:ext cx="77724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5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1411287"/>
            <a:ext cx="82296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3025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0825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7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685800" y="3143250"/>
            <a:ext cx="77724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1411287"/>
            <a:ext cx="82296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1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1411287"/>
            <a:ext cx="82296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3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457200" y="1411287"/>
            <a:ext cx="8229600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5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7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8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7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678612"/>
            <a:ext cx="9144000" cy="179387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 rotWithShape="1">
            <a:gsLst>
              <a:gs pos="0">
                <a:srgbClr val="918415">
                  <a:alpha val="39999"/>
                </a:srgbClr>
              </a:gs>
              <a:gs pos="33333">
                <a:srgbClr val="EEEDE7">
                  <a:alpha val="39999"/>
                </a:srgbClr>
              </a:gs>
              <a:gs pos="100000">
                <a:srgbClr val="918415">
                  <a:alpha val="39999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2786062" y="1054100"/>
            <a:ext cx="5903912" cy="17462"/>
          </a:xfrm>
          <a:prstGeom prst="rect">
            <a:avLst/>
          </a:prstGeom>
          <a:gradFill rotWithShape="1">
            <a:gsLst>
              <a:gs pos="0">
                <a:srgbClr val="DCD9CC">
                  <a:alpha val="50000"/>
                </a:srgbClr>
              </a:gs>
              <a:gs pos="33333">
                <a:srgbClr val="918415">
                  <a:alpha val="50000"/>
                </a:srgbClr>
              </a:gs>
              <a:gs pos="100000">
                <a:srgbClr val="DCD9CC">
                  <a:alpha val="50000"/>
                </a:srgbClr>
              </a:gs>
            </a:gsLst>
            <a:lin ang="5400000" scaled="1"/>
          </a:gradFill>
          <a:ln w="25400" cap="rnd"/>
        </p:spPr>
        <p:txBody>
          <a:bodyPr anchor="ctr"/>
          <a:lstStyle/>
          <a:p>
            <a:endParaRPr/>
          </a:p>
        </p:txBody>
      </p:sp>
      <p:sp>
        <p:nvSpPr>
          <p:cNvPr id="5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76200" y="6400800"/>
            <a:ext cx="3200400" cy="284162"/>
          </a:xfrm>
          <a:prstGeom prst="rect">
            <a:avLst/>
          </a:prstGeom>
          <a:ln/>
        </p:spPr>
        <p:txBody>
          <a:bodyPr anchor="b"/>
          <a:lstStyle/>
          <a:p>
            <a:endParaRPr/>
          </a:p>
        </p:txBody>
      </p:sp>
      <p:sp>
        <p:nvSpPr>
          <p:cNvPr id="8" name=""/>
          <p:cNvSpPr/>
          <p:nvPr>
            <p:ph type="ftr" sz="quarter" idx="3"/>
          </p:nvPr>
        </p:nvSpPr>
        <p:spPr>
          <a:xfrm>
            <a:off x="5334000" y="6400800"/>
            <a:ext cx="3733800" cy="284162"/>
          </a:xfrm>
          <a:prstGeom prst="rect">
            <a:avLst/>
          </a:prstGeom>
          <a:ln/>
        </p:spPr>
        <p:txBody>
          <a:bodyPr anchor="ctr"/>
          <a:lstStyle/>
          <a:p>
            <a:endParaRPr/>
          </a:p>
        </p:txBody>
      </p:sp>
      <p:sp>
        <p:nvSpPr>
          <p:cNvPr id="9" name=""/>
          <p:cNvSpPr/>
          <p:nvPr>
            <p:ph type="sldNum" sz="quarter" idx="4"/>
          </p:nvPr>
        </p:nvSpPr>
        <p:spPr>
          <a:xfrm>
            <a:off x="4114800" y="6400800"/>
            <a:ext cx="914400" cy="284162"/>
          </a:xfrm>
          <a:prstGeom prst="rect">
            <a:avLst/>
          </a:prstGeom>
          <a:ln/>
        </p:spPr>
        <p:txBody>
          <a:bodyPr lIns="45720" rIns="45720" anchor="ctr"/>
          <a:lstStyle>
            <a:lvl1pPr algn="ctr">
              <a:defRPr lang="en-US" sz="1100">
                <a:solidFill>
                  <a:srgbClr val="636363"/>
                </a:solidFill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2f2f2f"/>
          </a:solidFill>
          <a:latin typeface="Franklin Gothic Medium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1pPr>
      <a:lvl2pPr marL="742950" indent="-285750" rtl="0">
        <a:spcBef>
          <a:spcPct val="20000"/>
        </a:spcBef>
        <a:buClr>
          <a:srgbClr val="2f2f2f"/>
        </a:buClr>
        <a:buFont typeface="Wingdings 2"/>
        <a:buChar char="Þ"/>
        <a:defRPr lang="en-US" sz="2800">
          <a:solidFill>
            <a:srgbClr val="000000"/>
          </a:solidFill>
          <a:latin typeface="Franklin Gothic Book"/>
        </a:defRPr>
      </a:lvl2pPr>
      <a:lvl3pPr marL="1143000" indent="-228600" rtl="0">
        <a:spcBef>
          <a:spcPct val="20000"/>
        </a:spcBef>
        <a:buClr>
          <a:srgbClr val="2f2f2f"/>
        </a:buClr>
        <a:buFont typeface="Wingdings 2"/>
        <a:buChar char=""/>
        <a:defRPr lang="en-US" sz="2400">
          <a:solidFill>
            <a:srgbClr val="000000"/>
          </a:solidFill>
          <a:latin typeface="Franklin Gothic Book"/>
        </a:defRPr>
      </a:lvl3pPr>
      <a:lvl4pPr marL="1600200" indent="-228600" rtl="0">
        <a:spcBef>
          <a:spcPct val="20000"/>
        </a:spcBef>
        <a:buClr>
          <a:srgbClr val="2f2f2f"/>
        </a:buClr>
        <a:buFont typeface="Wingdings 2"/>
        <a:buChar char=""/>
        <a:defRPr lang="en-US" sz="2000">
          <a:solidFill>
            <a:srgbClr val="000000"/>
          </a:solidFill>
          <a:latin typeface="Franklin Gothic Book"/>
        </a:defRPr>
      </a:lvl4pPr>
      <a:lvl5pPr marL="2057400" indent="-228600" rtl="0">
        <a:spcBef>
          <a:spcPct val="20000"/>
        </a:spcBef>
        <a:buClr>
          <a:srgbClr val="2f2f2f"/>
        </a:buClr>
        <a:buFont typeface="Wingdings 2"/>
        <a:buChar char=""/>
        <a:defRPr lang="en-US" sz="2000">
          <a:solidFill>
            <a:srgbClr val="000000"/>
          </a:solidFill>
          <a:latin typeface="Franklin Gothic Book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2f2f2f"/>
        </a:buClr>
        <a:buSzPct val="50000"/>
        <a:buFont typeface="Wingdings 2"/>
        <a:buChar char="ß"/>
        <a:defRPr lang="en-US" sz="3200">
          <a:solidFill>
            <a:srgbClr val="000000"/>
          </a:solidFill>
          <a:latin typeface="Franklin Gothic Book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10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11.xml.rels>&#65279;<?xml version="1.0" encoding="utf-8"?><Relationships xmlns="http://schemas.openxmlformats.org/package/2006/relationships"><Relationship Id="rId42" Type="http://schemas.openxmlformats.org/officeDocument/2006/relationships/image" Target="/ppt/media/image5.png" /><Relationship Id="rId27" Type="http://schemas.openxmlformats.org/officeDocument/2006/relationships/slideLayout" Target="/ppt/slideLayouts/slideLayout13.xml" /></Relationships>
</file>

<file path=ppt/slides/_rels/slide2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3.xml.rels>&#65279;<?xml version="1.0" encoding="utf-8"?><Relationships xmlns="http://schemas.openxmlformats.org/package/2006/relationships"><Relationship Id="rId30" Type="http://schemas.openxmlformats.org/officeDocument/2006/relationships/image" Target="/ppt/media/image1.jpg" /><Relationship Id="rId27" Type="http://schemas.openxmlformats.org/officeDocument/2006/relationships/slideLayout" Target="/ppt/slideLayouts/slideLayout13.xml" /></Relationships>
</file>

<file path=ppt/slides/_rels/slide4.xml.rels>&#65279;<?xml version="1.0" encoding="utf-8"?><Relationships xmlns="http://schemas.openxmlformats.org/package/2006/relationships"><Relationship Id="rId32" Type="http://schemas.openxmlformats.org/officeDocument/2006/relationships/image" Target="/ppt/media/image2.jpg" /><Relationship Id="rId33" Type="http://schemas.openxmlformats.org/officeDocument/2006/relationships/image" Target="/ppt/media/image3.jpg" /><Relationship Id="rId27" Type="http://schemas.openxmlformats.org/officeDocument/2006/relationships/slideLayout" Target="/ppt/slideLayouts/slideLayout13.xml" /></Relationships>
</file>

<file path=ppt/slides/_rels/slide5.xml.rels>&#65279;<?xml version="1.0" encoding="utf-8"?><Relationships xmlns="http://schemas.openxmlformats.org/package/2006/relationships"><Relationship Id="rId35" Type="http://schemas.openxmlformats.org/officeDocument/2006/relationships/image" Target="/ppt/media/image4.jpg" /><Relationship Id="rId27" Type="http://schemas.openxmlformats.org/officeDocument/2006/relationships/slideLayout" Target="/ppt/slideLayouts/slideLayout13.xml" /></Relationships>
</file>

<file path=ppt/slides/_rels/slide6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7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8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_rels/slide9.xml.rels>&#65279;<?xml version="1.0" encoding="utf-8"?><Relationships xmlns="http://schemas.openxmlformats.org/package/2006/relationships"><Relationship Id="rId27" Type="http://schemas.openxmlformats.org/officeDocument/2006/relationships/slideLayout" Target="/ppt/slideLayouts/slideLayout1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684212" y="2997200"/>
            <a:ext cx="7772400" cy="1470025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2500" b="1">
                <a:solidFill>
                  <a:srgbClr val="2f2f2f"/>
                </a:solidFill>
                <a:latin typeface="Franklin Gothic Medium"/>
              </a:rPr>
              <a:t>        </a:t>
            </a:r>
            <a:br>
              <a:rPr lang="en-US" sz="2500" b="1">
                <a:solidFill>
                  <a:srgbClr val="2f2f2f"/>
                </a:solidFill>
                <a:latin typeface="Franklin Gothic Medium"/>
              </a:rPr>
            </a:br>
            <a:r>
              <a:rPr lang="en-US" sz="2500" b="1">
                <a:solidFill>
                  <a:srgbClr val="2f2f2f"/>
                </a:solidFill>
                <a:latin typeface="Franklin Gothic Medium"/>
              </a:rPr>
              <a:t> </a:t>
            </a:r>
            <a:r>
              <a:rPr lang="en-US" sz="2200" b="1">
                <a:solidFill>
                  <a:srgbClr val="002060"/>
                </a:solidFill>
                <a:latin typeface="Franklin Gothic Medium"/>
              </a:rPr>
              <a:t>Unit 8</a:t>
            </a:r>
            <a:r>
              <a:rPr lang="en-US" sz="2200" b="1">
                <a:solidFill>
                  <a:srgbClr val="2f2f2f"/>
                </a:solidFill>
                <a:latin typeface="Franklin Gothic Medium"/>
              </a:rPr>
              <a:t>    </a:t>
            </a:r>
            <a:r>
              <a:rPr lang="en-US" sz="2200" b="1">
                <a:solidFill>
                  <a:srgbClr val="002060"/>
                </a:solidFill>
                <a:latin typeface="Franklin Gothic Medium"/>
              </a:rPr>
              <a:t>Have you read </a:t>
            </a:r>
            <a:r>
              <a:rPr lang="en-US" sz="2200" b="1" i="1">
                <a:solidFill>
                  <a:srgbClr val="002060"/>
                </a:solidFill>
                <a:latin typeface="Franklin Gothic Medium"/>
              </a:rPr>
              <a:t>Treasure Island </a:t>
            </a:r>
            <a:r>
              <a:rPr lang="en-US" sz="2200" b="1">
                <a:solidFill>
                  <a:srgbClr val="002060"/>
                </a:solidFill>
                <a:latin typeface="Franklin Gothic Medium"/>
              </a:rPr>
              <a:t>yet?</a:t>
            </a:r>
            <a:br>
              <a:rPr lang="en-US" sz="3600" b="1">
                <a:solidFill>
                  <a:srgbClr val="2f2f2f"/>
                </a:solidFill>
                <a:latin typeface="Franklin Gothic Medium"/>
              </a:rPr>
            </a:br>
            <a:br>
              <a:rPr lang="en-US" sz="1600" b="1">
                <a:solidFill>
                  <a:srgbClr val="2f2f2f"/>
                </a:solidFill>
                <a:latin typeface="Franklin Gothic Medium"/>
              </a:rPr>
            </a:br>
            <a:r>
              <a:rPr lang="en-US" sz="1600" b="1">
                <a:solidFill>
                  <a:srgbClr val="2f2f2f"/>
                </a:solidFill>
                <a:latin typeface="Franklin Gothic Medium"/>
              </a:rPr>
              <a:t>                                        </a:t>
            </a:r>
            <a:br>
              <a:rPr lang="en-US" sz="1600" b="1">
                <a:solidFill>
                  <a:srgbClr val="2f2f2f"/>
                </a:solidFill>
                <a:latin typeface="Franklin Gothic Medium"/>
              </a:rPr>
            </a:br>
            <a:br>
              <a:rPr lang="en-US" sz="1600" b="1">
                <a:solidFill>
                  <a:srgbClr val="2f2f2f"/>
                </a:solidFill>
                <a:latin typeface="Franklin Gothic Medium"/>
              </a:rPr>
            </a:br>
            <a:r>
              <a:rPr lang="en-US" sz="1600" b="1">
                <a:solidFill>
                  <a:srgbClr val="2f2f2f"/>
                </a:solidFill>
                <a:latin typeface="Franklin Gothic Medium"/>
              </a:rPr>
              <a:t>                                  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71500" y="1714500"/>
            <a:ext cx="8358187" cy="4286250"/>
          </a:xfrm>
          <a:prstGeom prst="rect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6000">
                <a:solidFill>
                  <a:srgbClr val="7030A0"/>
                </a:solidFill>
                <a:latin typeface="Monotype Corsiva"/>
              </a:rPr>
              <a:t>ship</a:t>
            </a:r>
            <a:endParaRPr/>
          </a:p>
        </p:txBody>
      </p:sp>
      <p:sp>
        <p:nvSpPr>
          <p:cNvPr id="4" name=""/>
          <p:cNvSpPr/>
          <p:nvPr>
            <p:ph idx="1"/>
          </p:nvPr>
        </p:nvSpPr>
        <p:spPr>
          <a:xfrm>
            <a:off x="0" y="1600200"/>
            <a:ext cx="8229600" cy="4525962"/>
          </a:xfrm>
          <a:prstGeom prst="rect">
            <a:avLst/>
          </a:prstGeom>
          <a:ln w="9525"/>
        </p:spPr>
        <p:txBody>
          <a:bodyPr wrap="square" anchor="t"/>
          <a:lstStyle/>
          <a:p>
            <a:pPr indent="-342900" algn="l" defTabSz="914400"/>
            <a:r>
              <a:rPr lang="en-US" sz="4400" b="1">
                <a:solidFill>
                  <a:srgbClr val="205867"/>
                </a:solidFill>
                <a:latin typeface="Monotype Corsiva"/>
              </a:rPr>
              <a:t>But I have found the ship and make a small boat.</a:t>
            </a:r>
            <a:endParaRPr/>
          </a:p>
          <a:p>
            <a:pPr indent="-342900" algn="l" defTabSz="914400"/>
            <a:r>
              <a:rPr lang="en-US" sz="4400" b="1">
                <a:solidFill>
                  <a:srgbClr val="205867"/>
                </a:solidFill>
                <a:latin typeface="Monotype Corsiva"/>
              </a:rPr>
              <a:t>So I will not give up and I will wait for another ship. (hope)</a:t>
            </a:r>
            <a:endParaRPr/>
          </a:p>
          <a:p>
            <a:pPr indent="-342900" algn="l" defTabSz="914400"/>
            <a:r>
              <a:rPr lang="en-US" sz="4400" b="1">
                <a:solidFill>
                  <a:srgbClr val="205867"/>
                </a:solidFill>
                <a:latin typeface="Monotype Corsiva"/>
              </a:rPr>
              <a:t>I saw some cannibals trying to kill two men from a broken ship.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br>
              <a:rPr lang="zh-CN" sz="5400" b="1">
                <a:solidFill>
                  <a:srgbClr val="2f2f2f"/>
                </a:solidFill>
                <a:latin typeface="Monotype Corsiva"/>
              </a:rPr>
            </a:br>
            <a:r>
              <a:rPr lang="zh-CN" sz="5400" b="1">
                <a:solidFill>
                  <a:srgbClr val="2f2f2f"/>
                </a:solidFill>
                <a:latin typeface="Monotype Corsiva"/>
              </a:rPr>
              <a:t>                </a:t>
            </a:r>
            <a:br>
              <a:rPr lang="zh-CN" sz="5400" b="1">
                <a:solidFill>
                  <a:srgbClr val="2f2f2f"/>
                </a:solidFill>
                <a:latin typeface="Monotype Corsiva"/>
              </a:rPr>
            </a:br>
            <a:r>
              <a:rPr lang="zh-CN" sz="5400" b="1">
                <a:solidFill>
                  <a:srgbClr val="2f2f2f"/>
                </a:solidFill>
                <a:latin typeface="Monotype Corsiva"/>
              </a:rPr>
              <a:t>              </a:t>
            </a:r>
            <a:r>
              <a:rPr lang="zh-CN" sz="5400" b="1">
                <a:solidFill>
                  <a:srgbClr val="FF0000"/>
                </a:solidFill>
                <a:latin typeface="Monotype Corsiva"/>
              </a:rPr>
              <a:t>Homework </a:t>
            </a:r>
            <a:br>
              <a:rPr lang="zh-CN" sz="5400" b="1">
                <a:solidFill>
                  <a:srgbClr val="FF0000"/>
                </a:solidFill>
                <a:latin typeface="Monotype Corsiva"/>
              </a:rPr>
            </a:br>
            <a:endParaRPr/>
          </a:p>
        </p:txBody>
      </p: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42"/>
          <a:srcRect l="0" t="0" r="0" b="0"/>
          <a:stretch>
            <a:fillRect/>
          </a:stretch>
        </p:blipFill>
        <p:spPr>
          <a:xfrm>
            <a:off x="0" y="3071812"/>
            <a:ext cx="6072187" cy="2428875"/>
          </a:xfrm>
          <a:prstGeom prst="rect">
            <a:avLst/>
          </a:prstGeom>
          <a:noFill/>
          <a:ln w="9525"/>
        </p:spPr>
      </p:pic>
      <p:sp>
        <p:nvSpPr>
          <p:cNvPr id="3" name=""/>
          <p:cNvSpPr/>
          <p:nvPr/>
        </p:nvSpPr>
        <p:spPr>
          <a:xfrm>
            <a:off x="277812" y="1928812"/>
            <a:ext cx="8866187" cy="584200"/>
          </a:xfrm>
          <a:prstGeom prst="rect">
            <a:avLst/>
          </a:prstGeom>
          <a:ln/>
        </p:spPr>
        <p:txBody>
          <a:bodyPr wrap="none" anchor="ctr"/>
          <a:lstStyle/>
          <a:p>
            <a:pPr indent="0" algn="l" defTabSz="914400">
              <a:buNone/>
            </a:pPr>
            <a:r>
              <a:rPr lang="en-US" sz="3200" b="1">
                <a:solidFill>
                  <a:srgbClr val="FF0000"/>
                </a:solidFill>
                <a:latin typeface="Monotype Corsiva"/>
              </a:rPr>
              <a:t>Complete the chart with information about you and a friend</a:t>
            </a:r>
            <a:r>
              <a:rPr lang="en-US" sz="2800" b="1">
                <a:solidFill>
                  <a:srgbClr val="000000"/>
                </a:solidFill>
                <a:latin typeface="Monotype Corsiva"/>
              </a:rPr>
              <a:t>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28625" y="500062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6000" b="1">
                <a:solidFill>
                  <a:srgbClr val="00B050"/>
                </a:solidFill>
                <a:latin typeface="Forte"/>
              </a:rPr>
              <a:t>A survey</a:t>
            </a:r>
            <a:endParaRPr/>
          </a:p>
        </p:txBody>
      </p:sp>
      <p:sp>
        <p:nvSpPr>
          <p:cNvPr id="3" name=""/>
          <p:cNvSpPr/>
          <p:nvPr>
            <p:ph idx="1"/>
          </p:nvPr>
        </p:nvSpPr>
        <p:spPr>
          <a:xfrm>
            <a:off x="781050" y="1600200"/>
            <a:ext cx="8362950" cy="4525962"/>
          </a:xfrm>
          <a:prstGeom prst="rect">
            <a:avLst/>
          </a:prstGeom>
          <a:ln w="9525"/>
        </p:spPr>
        <p:txBody>
          <a:bodyPr wrap="square" anchor="t"/>
          <a:lstStyle/>
          <a:p>
            <a:pPr indent="-342900" algn="l" defTabSz="914400"/>
            <a:endParaRPr lang="zh-CN" sz="3200">
              <a:solidFill>
                <a:srgbClr val="000000"/>
              </a:solidFill>
              <a:latin typeface="Monotype Corsiva"/>
            </a:endParaRPr>
          </a:p>
          <a:p>
            <a:pPr indent="-342900" algn="l" defTabSz="914400"/>
            <a:r>
              <a:rPr lang="zh-CN" sz="3200">
                <a:solidFill>
                  <a:srgbClr val="000000"/>
                </a:solidFill>
                <a:latin typeface="Monotype Corsiva"/>
              </a:rPr>
              <a:t>Please report  your result of the survey to the whole class</a:t>
            </a:r>
            <a:r>
              <a:rPr lang="zh-CN" sz="3200">
                <a:solidFill>
                  <a:srgbClr val="000000"/>
                </a:solidFill>
                <a:latin typeface="Forte"/>
              </a:rPr>
              <a:t>.</a:t>
            </a:r>
            <a:endParaRPr/>
          </a:p>
          <a:p>
            <a:pPr indent="-342900" algn="l" defTabSz="914400"/>
            <a:r>
              <a:rPr lang="zh-CN" sz="3200">
                <a:solidFill>
                  <a:srgbClr val="000000"/>
                </a:solidFill>
                <a:latin typeface="Forte"/>
              </a:rPr>
              <a:t> </a:t>
            </a:r>
            <a:endParaRPr/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785812" y="3429000"/>
          <a:ext cx="7000875" cy="1928812"/>
        </p:xfrm>
        <a:graphic>
          <a:graphicData uri="http://schemas.openxmlformats.org/drawingml/2006/table">
            <a:tbl>
              <a:tblPr/>
              <a:tblGrid>
                <a:gridCol w="2333625"/>
                <a:gridCol w="2333625"/>
                <a:gridCol w="2333625"/>
              </a:tblGrid>
              <a:tr h="965200"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800" b="1">
                          <a:solidFill>
                            <a:srgbClr val="D8EEC6"/>
                          </a:solidFill>
                          <a:latin typeface="Monotype Corsiva"/>
                        </a:rPr>
                        <a:t>Friend</a:t>
                      </a:r>
                      <a:r>
                        <a:rPr lang="en-US" sz="2800" b="1">
                          <a:solidFill>
                            <a:srgbClr val="D8EEC6"/>
                          </a:solidFill>
                          <a:latin typeface="Franklin Gothic Book"/>
                        </a:rPr>
                        <a:t>’</a:t>
                      </a:r>
                      <a:r>
                        <a:rPr lang="en-US" sz="2800" b="1">
                          <a:solidFill>
                            <a:srgbClr val="D8EEC6"/>
                          </a:solidFill>
                          <a:latin typeface="Monotype Corsiva"/>
                        </a:rPr>
                        <a:t>s name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963612"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918415"/>
                          </a:solidFill>
                          <a:latin typeface="Monotype Corsiva"/>
                        </a:rPr>
                        <a:t>Book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R>
                    <a:lnT w="381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D8EEC6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8E7"/>
                    </a:solidFill>
                  </a:tcPr>
                </a:tc>
              </a:tr>
            </a:tbl>
          </a:graphicData>
        </a:graphic>
      </p:graphicFrame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928812" y="0"/>
            <a:ext cx="5572125" cy="1857375"/>
          </a:xfrm>
          <a:prstGeom prst="irregularSeal2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428625" y="642937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zh-CN" sz="3600" b="1">
                <a:solidFill>
                  <a:srgbClr val="2f2f2f"/>
                </a:solidFill>
                <a:latin typeface="Franklin Gothic Medium"/>
              </a:rPr>
              <a:t> </a:t>
            </a:r>
            <a:r>
              <a:rPr lang="zh-CN" sz="4300" b="1">
                <a:solidFill>
                  <a:srgbClr val="2f2f2f"/>
                </a:solidFill>
                <a:latin typeface="Monotype Corsiva"/>
              </a:rPr>
              <a:t>Dr. Known</a:t>
            </a:r>
            <a:br>
              <a:rPr lang="zh-CN" sz="3600">
                <a:solidFill>
                  <a:srgbClr val="00B050"/>
                </a:solidFill>
                <a:latin typeface="Franklin Gothic Medium"/>
              </a:rPr>
            </a:br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30"/>
          <a:srcRect l="0" t="0" r="0" b="0"/>
          <a:stretch>
            <a:fillRect/>
          </a:stretch>
        </p:blipFill>
        <p:spPr>
          <a:xfrm>
            <a:off x="5643562" y="2357437"/>
            <a:ext cx="3500437" cy="2801937"/>
          </a:xfrm>
          <a:prstGeom prst="rect">
            <a:avLst/>
          </a:prstGeom>
          <a:noFill/>
          <a:ln w="9525"/>
        </p:spPr>
      </p:pic>
      <p:sp>
        <p:nvSpPr>
          <p:cNvPr id="4" name=""/>
          <p:cNvSpPr/>
          <p:nvPr/>
        </p:nvSpPr>
        <p:spPr>
          <a:xfrm>
            <a:off x="1000125" y="5500687"/>
            <a:ext cx="7429500" cy="1000125"/>
          </a:xfrm>
          <a:prstGeom prst="rect">
            <a:avLst/>
          </a:prstGeom>
          <a:ln w="25400"/>
        </p:spPr>
        <p:txBody>
          <a:bodyPr anchor="ctr"/>
          <a:lstStyle/>
          <a:p>
            <a:pPr indent="0" algn="l" defTabSz="914400">
              <a:buNone/>
            </a:pPr>
            <a:r>
              <a:rPr lang="en-US" sz="4000" b="1">
                <a:solidFill>
                  <a:srgbClr val="002060"/>
                </a:solidFill>
                <a:latin typeface="Calibri"/>
              </a:rPr>
              <a:t>I  have known … 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0" y="0"/>
            <a:ext cx="3603625" cy="28575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/>
          </p:nvPr>
        </p:nvSpPr>
        <p:spPr>
          <a:xfrm>
            <a:off x="4067175" y="1125537"/>
            <a:ext cx="4371975" cy="1285875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4900" b="1">
                <a:solidFill>
                  <a:srgbClr val="2f2f2f"/>
                </a:solidFill>
                <a:latin typeface="Monotype Corsiva"/>
              </a:rPr>
              <a:t>                     </a:t>
            </a:r>
            <a:r>
              <a:rPr lang="en-US" sz="4900" b="1">
                <a:solidFill>
                  <a:srgbClr val="FF0000"/>
                </a:solidFill>
                <a:latin typeface="Monotype Corsiva"/>
              </a:rPr>
              <a:t>Guessing</a:t>
            </a:r>
            <a:r>
              <a:rPr lang="en-US" sz="4900" b="1">
                <a:solidFill>
                  <a:srgbClr val="2f2f2f"/>
                </a:solidFill>
                <a:latin typeface="Monotype Corsiva"/>
              </a:rPr>
              <a:t> </a:t>
            </a:r>
            <a:r>
              <a:rPr lang="en-US" sz="4900" b="1">
                <a:solidFill>
                  <a:srgbClr val="FF0000"/>
                </a:solidFill>
                <a:latin typeface="Monotype Corsiva"/>
              </a:rPr>
              <a:t>game</a:t>
            </a:r>
            <a:br>
              <a:rPr lang="en-US" sz="4900" b="1">
                <a:solidFill>
                  <a:srgbClr val="FF0000"/>
                </a:solidFill>
                <a:latin typeface="Monotype Corsiva"/>
              </a:rPr>
            </a:br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33"/>
          <a:srcRect l="0" t="0" r="0" b="0"/>
          <a:stretch>
            <a:fillRect/>
          </a:stretch>
        </p:blipFill>
        <p:spPr>
          <a:xfrm>
            <a:off x="0" y="3071812"/>
            <a:ext cx="2803525" cy="3532187"/>
          </a:xfrm>
          <a:prstGeom prst="rect">
            <a:avLst/>
          </a:prstGeom>
          <a:noFill/>
          <a:ln w="9525"/>
        </p:spPr>
      </p:pic>
      <p:sp>
        <p:nvSpPr>
          <p:cNvPr id="3" name=""/>
          <p:cNvSpPr/>
          <p:nvPr/>
        </p:nvSpPr>
        <p:spPr>
          <a:xfrm>
            <a:off x="4286250" y="3214687"/>
            <a:ext cx="4357687" cy="7080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buNone/>
            </a:pPr>
            <a:r>
              <a:rPr lang="en-US" sz="4000" b="1">
                <a:solidFill>
                  <a:srgbClr val="FF0000"/>
                </a:solidFill>
                <a:latin typeface="Monotype Corsiva"/>
              </a:rPr>
              <a:t>   What has happened </a:t>
            </a:r>
            <a:r>
              <a:rPr lang="en-US" sz="1800">
                <a:solidFill>
                  <a:srgbClr val="FF0000"/>
                </a:solidFill>
                <a:latin typeface="Calibri"/>
              </a:rPr>
              <a:t>?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357687" y="5072062"/>
            <a:ext cx="4357687" cy="5857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buNone/>
            </a:pPr>
            <a:r>
              <a:rPr lang="en-US" sz="3200" b="1">
                <a:solidFill>
                  <a:srgbClr val="FF0000"/>
                </a:solidFill>
                <a:latin typeface="Lucida Calligraphy"/>
              </a:rPr>
              <a:t>Who are they?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214687" y="3071812"/>
            <a:ext cx="1000125" cy="857250"/>
          </a:xfrm>
          <a:prstGeom prst="right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3214687" y="5000625"/>
            <a:ext cx="1000125" cy="785812"/>
          </a:xfrm>
          <a:prstGeom prst="rightArrow">
            <a:avLst/>
          </a:prstGeom>
          <a:ln w="25400"/>
        </p:spPr>
        <p:txBody>
          <a:bodyPr anchor="ctr"/>
          <a:lstStyle/>
          <a:p>
            <a:endParaRPr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5292725" y="908050"/>
            <a:ext cx="2928937" cy="2624137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428625" y="1143000"/>
            <a:ext cx="4929187" cy="1000125"/>
          </a:xfrm>
          <a:prstGeom prst="homePlate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179387" y="571500"/>
            <a:ext cx="6407150" cy="1439862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br>
              <a:rPr lang="zh-CN" sz="4900" b="1" i="1">
                <a:solidFill>
                  <a:srgbClr val="FF0000"/>
                </a:solidFill>
                <a:latin typeface="Franklin Gothic Medium"/>
              </a:rPr>
            </a:br>
            <a:r>
              <a:rPr lang="zh-CN" sz="4900" b="1" i="1">
                <a:solidFill>
                  <a:srgbClr val="FF0000"/>
                </a:solidFill>
                <a:latin typeface="Franklin Gothic Medium"/>
              </a:rPr>
              <a:t>Have a race!</a:t>
            </a:r>
            <a:endParaRPr/>
          </a:p>
        </p:txBody>
      </p:sp>
      <p:sp>
        <p:nvSpPr>
          <p:cNvPr id="4" name=""/>
          <p:cNvSpPr/>
          <p:nvPr>
            <p:ph idx="1"/>
          </p:nvPr>
        </p:nvSpPr>
        <p:spPr>
          <a:xfrm>
            <a:off x="885825" y="3017837"/>
            <a:ext cx="8258175" cy="3840162"/>
          </a:xfrm>
          <a:prstGeom prst="rect">
            <a:avLst/>
          </a:prstGeom>
          <a:ln w="9525"/>
        </p:spPr>
        <p:txBody>
          <a:bodyPr wrap="square" anchor="t"/>
          <a:lstStyle/>
          <a:p>
            <a:pPr indent="-342900" algn="l" defTabSz="914400"/>
            <a:r>
              <a:rPr lang="en-US" sz="4000">
                <a:solidFill>
                  <a:srgbClr val="FF0000"/>
                </a:solidFill>
                <a:latin typeface="Times New Roman"/>
              </a:rPr>
              <a:t>Questions: </a:t>
            </a:r>
            <a:endParaRPr/>
          </a:p>
          <a:p>
            <a:pPr indent="-342900" algn="l" defTabSz="914400"/>
            <a:r>
              <a:rPr lang="en-US" sz="4000">
                <a:solidFill>
                  <a:srgbClr val="FF0000"/>
                </a:solidFill>
                <a:latin typeface="Times New Roman"/>
              </a:rPr>
              <a:t>1. What does Robinson Crusoe wait for?</a:t>
            </a:r>
            <a:endParaRPr/>
          </a:p>
          <a:p>
            <a:pPr indent="-342900" algn="l" defTabSz="914400"/>
            <a:r>
              <a:rPr lang="en-US" sz="4000">
                <a:solidFill>
                  <a:srgbClr val="FF0000"/>
                </a:solidFill>
                <a:latin typeface="Times New Roman"/>
              </a:rPr>
              <a:t> 2. Why does Robinson Crusoe call the man Friday? </a:t>
            </a:r>
            <a:endParaRPr/>
          </a:p>
          <a:p>
            <a:pPr indent="-342900" algn="l" defTabSz="914400"/>
            <a:endParaRPr lang="en-US" sz="3200">
              <a:solidFill>
                <a:srgbClr val="000000"/>
              </a:solidFill>
              <a:latin typeface="Franklin Gothic Book"/>
            </a:endParaRP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323850" y="549275"/>
            <a:ext cx="6905625" cy="1150937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6000" b="1">
                <a:solidFill>
                  <a:srgbClr val="FF0000"/>
                </a:solidFill>
                <a:latin typeface="Franklin Gothic Medium"/>
              </a:rPr>
              <a:t>Read and Find</a:t>
            </a:r>
            <a:endParaRPr/>
          </a:p>
        </p:txBody>
      </p:sp>
      <p:sp>
        <p:nvSpPr>
          <p:cNvPr id="3" name=""/>
          <p:cNvSpPr/>
          <p:nvPr>
            <p:ph idx="1"/>
          </p:nvPr>
        </p:nvSpPr>
        <p:spPr>
          <a:xfrm>
            <a:off x="0" y="1630362"/>
            <a:ext cx="7715250" cy="3382962"/>
          </a:xfrm>
          <a:prstGeom prst="rect">
            <a:avLst/>
          </a:prstGeom>
          <a:ln w="9525"/>
        </p:spPr>
        <p:txBody>
          <a:bodyPr wrap="square" anchor="t"/>
          <a:lstStyle/>
          <a:p>
            <a:pPr marL="514350" indent="-514350" algn="l" defTabSz="914400"/>
            <a:r>
              <a:rPr lang="en-US" sz="3100" b="1" i="1">
                <a:solidFill>
                  <a:srgbClr val="FF0000"/>
                </a:solidFill>
                <a:latin typeface="Franklin Gothic Book"/>
              </a:rPr>
              <a:t>You can use these to shoot things:</a:t>
            </a:r>
            <a:endParaRPr/>
          </a:p>
          <a:p>
            <a:pPr marL="514350" indent="-514350" algn="l" defTabSz="914400"/>
            <a:r>
              <a:rPr lang="en-US" sz="3100" b="1" i="1">
                <a:solidFill>
                  <a:srgbClr val="FF0000"/>
                </a:solidFill>
                <a:latin typeface="Franklin Gothic Book"/>
              </a:rPr>
              <a:t>Something you use to travel in the sea:</a:t>
            </a:r>
            <a:endParaRPr/>
          </a:p>
          <a:p>
            <a:pPr marL="514350" indent="-514350" algn="l" defTabSz="914400"/>
            <a:r>
              <a:rPr lang="en-US" sz="3100" b="1" i="1">
                <a:solidFill>
                  <a:srgbClr val="FF0000"/>
                </a:solidFill>
                <a:latin typeface="Franklin Gothic Book"/>
              </a:rPr>
              <a:t>A piece of land in the middle of the sea:</a:t>
            </a:r>
            <a:endParaRPr/>
          </a:p>
          <a:p>
            <a:pPr marL="514350" indent="-514350" algn="l" defTabSz="914400"/>
            <a:r>
              <a:rPr lang="en-US" sz="3100" b="1" i="1">
                <a:solidFill>
                  <a:srgbClr val="FF0000"/>
                </a:solidFill>
                <a:latin typeface="Franklin Gothic Book"/>
              </a:rPr>
              <a:t>You can use these to cut things:</a:t>
            </a:r>
            <a:endParaRPr/>
          </a:p>
          <a:p>
            <a:pPr marL="514350" indent="-514350" algn="l" defTabSz="914400"/>
            <a:r>
              <a:rPr lang="en-US" sz="3100" b="1" i="1">
                <a:solidFill>
                  <a:srgbClr val="FF0000"/>
                </a:solidFill>
                <a:latin typeface="Franklin Gothic Book"/>
              </a:rPr>
              <a:t>Signs left behind by someone or something:</a:t>
            </a:r>
            <a:endParaRPr/>
          </a:p>
          <a:p>
            <a:pPr marL="514350" indent="-514350" algn="l" defTabSz="914400"/>
            <a:endParaRPr lang="en-US" sz="3000">
              <a:solidFill>
                <a:srgbClr val="000000"/>
              </a:solidFill>
              <a:latin typeface="Franklin Gothic Book"/>
            </a:endParaRP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3071812" y="3286125"/>
            <a:ext cx="3357562" cy="1096962"/>
            <a:chOff x="0" y="0"/>
            <a:chExt cx="3071834" cy="1096983"/>
          </a:xfrm>
        </p:grpSpPr>
        <p:sp>
          <p:nvSpPr>
            <p:cNvPr id="3" name=""/>
            <p:cNvSpPr/>
            <p:nvPr/>
          </p:nvSpPr>
          <p:spPr>
            <a:xfrm>
              <a:off x="1935" y="2070"/>
              <a:ext cx="2115" cy="69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500066" y="142876"/>
              <a:ext cx="2357454" cy="954107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buNone/>
              </a:pPr>
              <a:r>
                <a:rPr lang="en-US" sz="2800" i="1">
                  <a:solidFill>
                    <a:srgbClr val="5F497A"/>
                  </a:solidFill>
                  <a:latin typeface="Calibri"/>
                </a:rPr>
                <a:t>Robinson Crusoe</a:t>
              </a:r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0" y="0"/>
              <a:ext cx="3071834" cy="857256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395E8A"/>
              </a:solidFill>
            </a:ln>
          </p:spPr>
          <p:txBody>
            <a:bodyPr anchor="ctr"/>
            <a:lstStyle/>
            <a:p>
              <a:endParaRPr/>
            </a:p>
          </p:txBody>
        </p:sp>
      </p:grpSp>
      <p:sp>
        <p:nvSpPr>
          <p:cNvPr id="6" name=""/>
          <p:cNvSpPr/>
          <p:nvPr>
            <p:ph type="title"/>
          </p:nvPr>
        </p:nvSpPr>
        <p:spPr>
          <a:xfrm>
            <a:off x="457200" y="0"/>
            <a:ext cx="86868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4400" b="1">
                <a:solidFill>
                  <a:srgbClr val="FF0000"/>
                </a:solidFill>
                <a:latin typeface="Monotype Corsiva"/>
              </a:rPr>
              <a:t>Try to find the sentences using the words </a:t>
            </a:r>
            <a:endParaRPr/>
          </a:p>
        </p:txBody>
      </p:sp>
      <p:grpSp>
        <p:nvGrpSpPr>
          <p:cNvPr id="7" name=""/>
          <p:cNvGrpSpPr/>
          <p:nvPr/>
        </p:nvGrpSpPr>
        <p:grpSpPr>
          <a:xfrm>
            <a:off x="785812" y="3286125"/>
            <a:ext cx="1428750" cy="857250"/>
            <a:chOff x="0" y="0"/>
            <a:chExt cx="1428760" cy="857256"/>
          </a:xfrm>
        </p:grpSpPr>
        <p:sp>
          <p:nvSpPr>
            <p:cNvPr id="8" name=""/>
            <p:cNvSpPr/>
            <p:nvPr/>
          </p:nvSpPr>
          <p:spPr>
            <a:xfrm>
              <a:off x="495" y="2070"/>
              <a:ext cx="900" cy="54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0" y="0"/>
              <a:ext cx="1428760" cy="857256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395E8A"/>
              </a:solidFill>
            </a:ln>
          </p:spPr>
          <p:txBody>
            <a:bodyPr anchor="ctr"/>
            <a:lstStyle/>
            <a:p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214314" y="142876"/>
              <a:ext cx="1000132" cy="523220"/>
            </a:xfrm>
            <a:prstGeom prst="rect">
              <a:avLst/>
            </a:prstGeom>
            <a:solidFill>
              <a:srgbClr val="FFFF00"/>
            </a:solidFill>
            <a:ln/>
          </p:spPr>
          <p:txBody>
            <a:bodyPr/>
            <a:lstStyle/>
            <a:p>
              <a:pPr indent="0" algn="ctr" defTabSz="914400">
                <a:buNone/>
              </a:pPr>
              <a:r>
                <a:rPr lang="en-US" sz="2800" b="1">
                  <a:solidFill>
                    <a:srgbClr val="FF0000"/>
                  </a:solidFill>
                  <a:latin typeface="Calibri"/>
                </a:rPr>
                <a:t>ship</a:t>
              </a:r>
              <a:endParaRPr/>
            </a:p>
          </p:txBody>
        </p:sp>
      </p:grpSp>
      <p:grpSp>
        <p:nvGrpSpPr>
          <p:cNvPr id="11" name=""/>
          <p:cNvGrpSpPr/>
          <p:nvPr/>
        </p:nvGrpSpPr>
        <p:grpSpPr>
          <a:xfrm>
            <a:off x="3714750" y="1357312"/>
            <a:ext cx="1857375" cy="1000125"/>
            <a:chOff x="0" y="0"/>
            <a:chExt cx="1428760" cy="857256"/>
          </a:xfrm>
        </p:grpSpPr>
        <p:sp>
          <p:nvSpPr>
            <p:cNvPr id="12" name=""/>
            <p:cNvSpPr/>
            <p:nvPr/>
          </p:nvSpPr>
          <p:spPr>
            <a:xfrm>
              <a:off x="2340" y="855"/>
              <a:ext cx="1170" cy="63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0" y="0"/>
              <a:ext cx="1428760" cy="857256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395E8A"/>
              </a:solidFill>
            </a:ln>
          </p:spPr>
          <p:txBody>
            <a:bodyPr anchor="ctr"/>
            <a:lstStyle/>
            <a:p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219808" y="244931"/>
              <a:ext cx="890228" cy="448474"/>
            </a:xfrm>
            <a:prstGeom prst="rect">
              <a:avLst/>
            </a:prstGeom>
            <a:solidFill>
              <a:srgbClr val="FFFF00"/>
            </a:solidFill>
            <a:ln/>
          </p:spPr>
          <p:txBody>
            <a:bodyPr/>
            <a:lstStyle/>
            <a:p>
              <a:pPr indent="0" algn="ctr" defTabSz="914400">
                <a:buNone/>
              </a:pPr>
              <a:r>
                <a:rPr lang="en-US" sz="2400">
                  <a:solidFill>
                    <a:srgbClr val="000000"/>
                  </a:solidFill>
                  <a:latin typeface="Calibri"/>
                </a:rPr>
                <a:t>   </a:t>
              </a:r>
              <a:r>
                <a:rPr lang="en-US" sz="2800" b="1">
                  <a:solidFill>
                    <a:srgbClr val="FF0000"/>
                  </a:solidFill>
                  <a:latin typeface="Calibri"/>
                </a:rPr>
                <a:t>gun</a:t>
              </a:r>
              <a:endParaRPr/>
            </a:p>
          </p:txBody>
        </p:sp>
      </p:grpSp>
      <p:grpSp>
        <p:nvGrpSpPr>
          <p:cNvPr id="15" name=""/>
          <p:cNvGrpSpPr/>
          <p:nvPr/>
        </p:nvGrpSpPr>
        <p:grpSpPr>
          <a:xfrm>
            <a:off x="2428875" y="5072062"/>
            <a:ext cx="1428750" cy="857250"/>
            <a:chOff x="0" y="0"/>
            <a:chExt cx="1428760" cy="857256"/>
          </a:xfrm>
        </p:grpSpPr>
        <p:sp>
          <p:nvSpPr>
            <p:cNvPr id="16" name=""/>
            <p:cNvSpPr/>
            <p:nvPr/>
          </p:nvSpPr>
          <p:spPr>
            <a:xfrm>
              <a:off x="1530" y="3195"/>
              <a:ext cx="900" cy="54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0" y="0"/>
              <a:ext cx="1428760" cy="857256"/>
            </a:xfrm>
            <a:prstGeom prst="ellipse">
              <a:avLst/>
            </a:prstGeom>
            <a:solidFill>
              <a:srgbClr val="FFFF00"/>
            </a:solidFill>
            <a:ln w="25400">
              <a:solidFill>
                <a:srgbClr val="395E8A"/>
              </a:solidFill>
            </a:ln>
          </p:spPr>
          <p:txBody>
            <a:bodyPr anchor="ctr"/>
            <a:lstStyle/>
            <a:p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285752" y="214314"/>
              <a:ext cx="926985" cy="523220"/>
            </a:xfrm>
            <a:prstGeom prst="rect">
              <a:avLst/>
            </a:prstGeom>
            <a:solidFill>
              <a:srgbClr val="FFFF00"/>
            </a:solidFill>
            <a:ln/>
          </p:spPr>
          <p:txBody>
            <a:bodyPr wrap="none"/>
            <a:lstStyle/>
            <a:p>
              <a:pPr indent="0" algn="l" defTabSz="914400">
                <a:buNone/>
              </a:pPr>
              <a:r>
                <a:rPr lang="en-US" sz="2800" b="1">
                  <a:solidFill>
                    <a:srgbClr val="FF0000"/>
                  </a:solidFill>
                  <a:latin typeface="Calibri"/>
                </a:rPr>
                <a:t>knife</a:t>
              </a:r>
              <a:endParaRPr/>
            </a:p>
          </p:txBody>
        </p:sp>
      </p:grpSp>
      <p:sp>
        <p:nvSpPr>
          <p:cNvPr id="19" name=""/>
          <p:cNvSpPr/>
          <p:nvPr/>
        </p:nvSpPr>
        <p:spPr>
          <a:xfrm>
            <a:off x="5500687" y="5214937"/>
            <a:ext cx="1428750" cy="857250"/>
          </a:xfrm>
          <a:prstGeom prst="ellipse">
            <a:avLst/>
          </a:prstGeom>
          <a:ln w="25400"/>
        </p:spPr>
        <p:txBody>
          <a:bodyPr anchor="ctr"/>
          <a:lstStyle/>
          <a:p>
            <a:pPr indent="0" algn="l" defTabSz="914400">
              <a:buNone/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mark</a:t>
            </a:r>
            <a:endParaRPr/>
          </a:p>
        </p:txBody>
      </p:sp>
      <p:sp>
        <p:nvSpPr>
          <p:cNvPr id="20" name=""/>
          <p:cNvSpPr/>
          <p:nvPr/>
        </p:nvSpPr>
        <p:spPr>
          <a:xfrm>
            <a:off x="7215187" y="3286125"/>
            <a:ext cx="1643062" cy="857250"/>
          </a:xfrm>
          <a:prstGeom prst="ellipse">
            <a:avLst/>
          </a:prstGeom>
          <a:ln w="25400"/>
        </p:spPr>
        <p:txBody>
          <a:bodyPr anchor="ctr"/>
          <a:lstStyle/>
          <a:p>
            <a:pPr indent="0" algn="l" defTabSz="914400">
              <a:buNone/>
            </a:pPr>
            <a:r>
              <a:rPr lang="en-US" sz="2800" b="1">
                <a:solidFill>
                  <a:srgbClr val="FF0000"/>
                </a:solidFill>
                <a:latin typeface="Calibri"/>
              </a:rPr>
              <a:t>island</a:t>
            </a:r>
            <a:endParaRPr/>
          </a:p>
        </p:txBody>
      </p:sp>
      <p:sp>
        <p:nvSpPr>
          <p:cNvPr id="21" name=""/>
          <p:cNvSpPr/>
          <p:nvPr/>
        </p:nvSpPr>
        <p:spPr>
          <a:xfrm flipH="1" flipV="1" rot="5400000">
            <a:off x="4286250" y="2784475"/>
            <a:ext cx="714375" cy="3175"/>
          </a:xfrm>
          <a:prstGeom prst="straightConnector1">
            <a:avLst/>
          </a:prstGeom>
          <a:ln>
            <a:tailEnd type="arrow" w="med" len="med"/>
          </a:ln>
        </p:spPr>
        <p:txBody>
          <a:bodyPr/>
          <a:lstStyle/>
          <a:p>
            <a:endParaRPr/>
          </a:p>
        </p:txBody>
      </p:sp>
      <p:sp>
        <p:nvSpPr>
          <p:cNvPr id="22" name=""/>
          <p:cNvSpPr/>
          <p:nvPr/>
        </p:nvSpPr>
        <p:spPr>
          <a:xfrm rot="10800000">
            <a:off x="2357437" y="3714750"/>
            <a:ext cx="714375" cy="1587"/>
          </a:xfrm>
          <a:prstGeom prst="straightConnector1">
            <a:avLst/>
          </a:prstGeom>
          <a:ln>
            <a:tailEnd type="arrow" w="med" len="med"/>
          </a:ln>
        </p:spPr>
        <p:txBody>
          <a:bodyPr/>
          <a:lstStyle/>
          <a:p>
            <a:endParaRPr/>
          </a:p>
        </p:txBody>
      </p:sp>
      <p:sp>
        <p:nvSpPr>
          <p:cNvPr id="23" name=""/>
          <p:cNvSpPr/>
          <p:nvPr/>
        </p:nvSpPr>
        <p:spPr>
          <a:xfrm>
            <a:off x="6500812" y="3714750"/>
            <a:ext cx="714375" cy="1587"/>
          </a:xfrm>
          <a:prstGeom prst="straightConnector1">
            <a:avLst/>
          </a:prstGeom>
          <a:ln>
            <a:tailEnd type="arrow" w="med" len="med"/>
          </a:ln>
        </p:spPr>
        <p:txBody>
          <a:bodyPr/>
          <a:lstStyle/>
          <a:p>
            <a:endParaRPr/>
          </a:p>
        </p:txBody>
      </p:sp>
      <p:sp>
        <p:nvSpPr>
          <p:cNvPr id="24" name=""/>
          <p:cNvSpPr/>
          <p:nvPr/>
        </p:nvSpPr>
        <p:spPr>
          <a:xfrm rot="5400000">
            <a:off x="3643312" y="4214812"/>
            <a:ext cx="642937" cy="500062"/>
          </a:xfrm>
          <a:prstGeom prst="straightConnector1">
            <a:avLst/>
          </a:prstGeom>
          <a:ln>
            <a:tailEnd type="arrow" w="med" len="med"/>
          </a:ln>
        </p:spPr>
        <p:txBody>
          <a:bodyPr/>
          <a:lstStyle/>
          <a:p>
            <a:endParaRPr/>
          </a:p>
        </p:txBody>
      </p:sp>
      <p:sp>
        <p:nvSpPr>
          <p:cNvPr id="25" name=""/>
          <p:cNvSpPr/>
          <p:nvPr/>
        </p:nvSpPr>
        <p:spPr>
          <a:xfrm>
            <a:off x="4357687" y="2357437"/>
            <a:ext cx="500062" cy="785812"/>
          </a:xfrm>
          <a:prstGeom prst="up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26" name=""/>
          <p:cNvSpPr/>
          <p:nvPr/>
        </p:nvSpPr>
        <p:spPr>
          <a:xfrm>
            <a:off x="6429375" y="3429000"/>
            <a:ext cx="785812" cy="428625"/>
          </a:xfrm>
          <a:prstGeom prst="right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27" name=""/>
          <p:cNvSpPr/>
          <p:nvPr/>
        </p:nvSpPr>
        <p:spPr>
          <a:xfrm>
            <a:off x="2286000" y="3429000"/>
            <a:ext cx="714375" cy="428625"/>
          </a:xfrm>
          <a:prstGeom prst="left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28" name=""/>
          <p:cNvSpPr/>
          <p:nvPr/>
        </p:nvSpPr>
        <p:spPr>
          <a:xfrm rot="2165999">
            <a:off x="3568700" y="4059237"/>
            <a:ext cx="571500" cy="1143000"/>
          </a:xfrm>
          <a:prstGeom prst="down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29" name=""/>
          <p:cNvSpPr/>
          <p:nvPr/>
        </p:nvSpPr>
        <p:spPr>
          <a:xfrm rot="2467774">
            <a:off x="5264150" y="4106862"/>
            <a:ext cx="571500" cy="1236662"/>
          </a:xfrm>
          <a:prstGeom prst="downArrow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0" name=""/>
          <p:cNvSpPr/>
          <p:nvPr/>
        </p:nvSpPr>
        <p:spPr>
          <a:xfrm>
            <a:off x="3571875" y="3357562"/>
            <a:ext cx="3643312" cy="5222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buNone/>
            </a:pPr>
            <a:r>
              <a:rPr lang="en-US" sz="2800" b="1">
                <a:solidFill>
                  <a:srgbClr val="000000"/>
                </a:solidFill>
                <a:latin typeface="Calibri"/>
              </a:rPr>
              <a:t>Robinson  Crusoe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85750" y="2143125"/>
            <a:ext cx="8429625" cy="3000375"/>
          </a:xfrm>
          <a:prstGeom prst="rect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4400">
                <a:solidFill>
                  <a:srgbClr val="7030A0"/>
                </a:solidFill>
                <a:latin typeface="Monotype Corsiva"/>
              </a:rPr>
              <a:t>island</a:t>
            </a:r>
            <a:endParaRPr/>
          </a:p>
        </p:txBody>
      </p:sp>
      <p:sp>
        <p:nvSpPr>
          <p:cNvPr id="4" name=""/>
          <p:cNvSpPr/>
          <p:nvPr>
            <p:ph idx="1"/>
          </p:nvPr>
        </p:nvSpPr>
        <p:spPr>
          <a:xfrm>
            <a:off x="0" y="2143125"/>
            <a:ext cx="8229600" cy="4714875"/>
          </a:xfrm>
          <a:prstGeom prst="rect">
            <a:avLst/>
          </a:prstGeom>
          <a:ln w="9525"/>
        </p:spPr>
        <p:txBody>
          <a:bodyPr wrap="square" anchor="t"/>
          <a:lstStyle/>
          <a:p>
            <a:pPr indent="-342900" algn="l" defTabSz="914400"/>
            <a:r>
              <a:rPr lang="en-US" sz="4400" b="1">
                <a:solidFill>
                  <a:srgbClr val="595959"/>
                </a:solidFill>
                <a:latin typeface="Monotype Corsiva"/>
              </a:rPr>
              <a:t>When I first arrived on this island, I had nothing.( place)</a:t>
            </a:r>
            <a:endParaRPr/>
          </a:p>
          <a:p>
            <a:pPr indent="-342900" algn="l" defTabSz="914400"/>
            <a:r>
              <a:rPr lang="en-US" sz="4400" b="1">
                <a:solidFill>
                  <a:srgbClr val="595959"/>
                </a:solidFill>
                <a:latin typeface="Monotype Corsiva"/>
              </a:rPr>
              <a:t>Who else on the island?( refer to some characters)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00062" y="1571625"/>
            <a:ext cx="8429625" cy="4000500"/>
          </a:xfrm>
          <a:prstGeom prst="rect">
            <a:avLst/>
          </a:prstGeom>
          <a:ln w="25400"/>
        </p:spPr>
        <p:txBody>
          <a:bodyPr anchor="ctr"/>
          <a:lstStyle/>
          <a:p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wrap="square" anchor="ctr"/>
          <a:lstStyle/>
          <a:p>
            <a:pPr indent="0" algn="ctr" defTabSz="914400"/>
            <a:r>
              <a:rPr lang="en-US" sz="4400" b="1">
                <a:solidFill>
                  <a:srgbClr val="7030A0"/>
                </a:solidFill>
                <a:latin typeface="Monotype Corsiva"/>
              </a:rPr>
              <a:t>gun &amp;knife</a:t>
            </a:r>
            <a:endParaRPr/>
          </a:p>
        </p:txBody>
      </p:sp>
      <p:sp>
        <p:nvSpPr>
          <p:cNvPr id="4" name=""/>
          <p:cNvSpPr/>
          <p:nvPr>
            <p:ph idx="1"/>
          </p:nvPr>
        </p:nvSpPr>
        <p:spPr>
          <a:xfrm>
            <a:off x="0" y="1600200"/>
            <a:ext cx="8229600" cy="4525962"/>
          </a:xfrm>
          <a:prstGeom prst="rect">
            <a:avLst/>
          </a:prstGeom>
          <a:ln w="9525"/>
        </p:spPr>
        <p:txBody>
          <a:bodyPr wrap="square" anchor="t"/>
          <a:lstStyle/>
          <a:p>
            <a:pPr indent="-342900" algn="l" defTabSz="914400"/>
            <a:r>
              <a:rPr lang="en-US" sz="4400" b="1">
                <a:solidFill>
                  <a:srgbClr val="7030A0"/>
                </a:solidFill>
                <a:latin typeface="Monotype Corsiva"/>
              </a:rPr>
              <a:t>I have brought back many things I can use</a:t>
            </a:r>
            <a:r>
              <a:rPr lang="en-US" sz="4400" b="1">
                <a:solidFill>
                  <a:srgbClr val="7030A0"/>
                </a:solidFill>
                <a:latin typeface="Arial"/>
              </a:rPr>
              <a:t>—</a:t>
            </a:r>
            <a:r>
              <a:rPr lang="en-US" sz="4400" b="1">
                <a:solidFill>
                  <a:srgbClr val="7030A0"/>
                </a:solidFill>
                <a:latin typeface="Monotype Corsiva"/>
              </a:rPr>
              <a:t>food and drink, tools, knives and guns.( tools)</a:t>
            </a:r>
            <a:endParaRPr/>
          </a:p>
          <a:p>
            <a:pPr indent="-342900" algn="l" defTabSz="914400"/>
            <a:r>
              <a:rPr lang="en-US" sz="4400" b="1">
                <a:solidFill>
                  <a:srgbClr val="7030A0"/>
                </a:solidFill>
                <a:latin typeface="Monotype Corsiva"/>
              </a:rPr>
              <a:t>I go out with my gun almost every day to kill animals and birds for food. </a:t>
            </a:r>
            <a:endParaRPr/>
          </a:p>
          <a:p>
            <a:pPr indent="-342900" algn="l" defTabSz="914400"/>
            <a:endParaRPr lang="en-US" sz="3200">
              <a:solidFill>
                <a:srgbClr val="000000"/>
              </a:solidFill>
              <a:latin typeface="Franklin Gothic Book"/>
            </a:endParaRPr>
          </a:p>
        </p:txBody>
      </p:sp>
    </p:spTree>
  </p:cSld>
</p:sld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